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3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23DD7E-5FB4-48BE-AFFC-4D1D7DE9019A}" v="124" dt="2018-09-11T06:32:00.0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gha ghosh" userId="e0e9b5eef85b162e" providerId="LiveId" clId="{F323DD7E-5FB4-48BE-AFFC-4D1D7DE9019A}"/>
    <pc:docChg chg="undo custSel delSld modSld">
      <pc:chgData name="anagha ghosh" userId="e0e9b5eef85b162e" providerId="LiveId" clId="{F323DD7E-5FB4-48BE-AFFC-4D1D7DE9019A}" dt="2018-09-11T06:32:00.041" v="122"/>
      <pc:docMkLst>
        <pc:docMk/>
      </pc:docMkLst>
      <pc:sldChg chg="addSp delSp modSp">
        <pc:chgData name="anagha ghosh" userId="e0e9b5eef85b162e" providerId="LiveId" clId="{F323DD7E-5FB4-48BE-AFFC-4D1D7DE9019A}" dt="2018-09-11T06:31:28.588" v="116" actId="1076"/>
        <pc:sldMkLst>
          <pc:docMk/>
          <pc:sldMk cId="2950094025" sldId="256"/>
        </pc:sldMkLst>
        <pc:spChg chg="mod">
          <ac:chgData name="anagha ghosh" userId="e0e9b5eef85b162e" providerId="LiveId" clId="{F323DD7E-5FB4-48BE-AFFC-4D1D7DE9019A}" dt="2018-09-11T06:22:04.781" v="77" actId="1076"/>
          <ac:spMkLst>
            <pc:docMk/>
            <pc:sldMk cId="2950094025" sldId="256"/>
            <ac:spMk id="4" creationId="{06A506A8-0167-4CB3-BA41-BAB095111F06}"/>
          </ac:spMkLst>
        </pc:spChg>
        <pc:spChg chg="mod">
          <ac:chgData name="anagha ghosh" userId="e0e9b5eef85b162e" providerId="LiveId" clId="{F323DD7E-5FB4-48BE-AFFC-4D1D7DE9019A}" dt="2018-09-11T06:22:04.781" v="77" actId="1076"/>
          <ac:spMkLst>
            <pc:docMk/>
            <pc:sldMk cId="2950094025" sldId="256"/>
            <ac:spMk id="5" creationId="{5CA5F134-CAD1-4E53-A275-51E23F06299B}"/>
          </ac:spMkLst>
        </pc:spChg>
        <pc:spChg chg="mod">
          <ac:chgData name="anagha ghosh" userId="e0e9b5eef85b162e" providerId="LiveId" clId="{F323DD7E-5FB4-48BE-AFFC-4D1D7DE9019A}" dt="2018-09-11T06:22:04.781" v="77" actId="1076"/>
          <ac:spMkLst>
            <pc:docMk/>
            <pc:sldMk cId="2950094025" sldId="256"/>
            <ac:spMk id="6" creationId="{D7D47DB7-3777-4F2E-97F8-00D336FEF4B9}"/>
          </ac:spMkLst>
        </pc:spChg>
        <pc:spChg chg="add mod">
          <ac:chgData name="anagha ghosh" userId="e0e9b5eef85b162e" providerId="LiveId" clId="{F323DD7E-5FB4-48BE-AFFC-4D1D7DE9019A}" dt="2018-09-11T06:31:28.588" v="116" actId="1076"/>
          <ac:spMkLst>
            <pc:docMk/>
            <pc:sldMk cId="2950094025" sldId="256"/>
            <ac:spMk id="7" creationId="{51FF5A7D-F7F5-423A-8E31-FB6A1EEE5524}"/>
          </ac:spMkLst>
        </pc:spChg>
        <pc:picChg chg="add del">
          <ac:chgData name="anagha ghosh" userId="e0e9b5eef85b162e" providerId="LiveId" clId="{F323DD7E-5FB4-48BE-AFFC-4D1D7DE9019A}" dt="2018-09-11T06:19:50.184" v="60" actId="478"/>
          <ac:picMkLst>
            <pc:docMk/>
            <pc:sldMk cId="2950094025" sldId="256"/>
            <ac:picMk id="8" creationId="{3EB29F19-5675-4D63-8B4F-527A92576367}"/>
          </ac:picMkLst>
        </pc:picChg>
      </pc:sldChg>
      <pc:sldChg chg="del">
        <pc:chgData name="anagha ghosh" userId="e0e9b5eef85b162e" providerId="LiveId" clId="{F323DD7E-5FB4-48BE-AFFC-4D1D7DE9019A}" dt="2018-09-11T06:13:35.364" v="0" actId="2696"/>
        <pc:sldMkLst>
          <pc:docMk/>
          <pc:sldMk cId="2977635233" sldId="257"/>
        </pc:sldMkLst>
      </pc:sldChg>
      <pc:sldChg chg="addSp delSp">
        <pc:chgData name="anagha ghosh" userId="e0e9b5eef85b162e" providerId="LiveId" clId="{F323DD7E-5FB4-48BE-AFFC-4D1D7DE9019A}" dt="2018-09-11T06:31:56.975" v="120"/>
        <pc:sldMkLst>
          <pc:docMk/>
          <pc:sldMk cId="844629665" sldId="258"/>
        </pc:sldMkLst>
        <pc:spChg chg="del">
          <ac:chgData name="anagha ghosh" userId="e0e9b5eef85b162e" providerId="LiveId" clId="{F323DD7E-5FB4-48BE-AFFC-4D1D7DE9019A}" dt="2018-09-11T06:22:14.117" v="79" actId="478"/>
          <ac:spMkLst>
            <pc:docMk/>
            <pc:sldMk cId="844629665" sldId="258"/>
            <ac:spMk id="4" creationId="{E6F3976A-447C-4102-AC5E-A61EFB87EB92}"/>
          </ac:spMkLst>
        </pc:spChg>
        <pc:spChg chg="del">
          <ac:chgData name="anagha ghosh" userId="e0e9b5eef85b162e" providerId="LiveId" clId="{F323DD7E-5FB4-48BE-AFFC-4D1D7DE9019A}" dt="2018-09-11T06:22:12.727" v="78" actId="478"/>
          <ac:spMkLst>
            <pc:docMk/>
            <pc:sldMk cId="844629665" sldId="258"/>
            <ac:spMk id="5" creationId="{7DECC2E8-9260-416C-B7DA-5923726D9CB7}"/>
          </ac:spMkLst>
        </pc:spChg>
        <pc:spChg chg="del">
          <ac:chgData name="anagha ghosh" userId="e0e9b5eef85b162e" providerId="LiveId" clId="{F323DD7E-5FB4-48BE-AFFC-4D1D7DE9019A}" dt="2018-09-11T06:22:15.349" v="80" actId="478"/>
          <ac:spMkLst>
            <pc:docMk/>
            <pc:sldMk cId="844629665" sldId="258"/>
            <ac:spMk id="6" creationId="{3E378EDF-94F9-4FC0-AD75-2CA7F71555AE}"/>
          </ac:spMkLst>
        </pc:spChg>
        <pc:spChg chg="add">
          <ac:chgData name="anagha ghosh" userId="e0e9b5eef85b162e" providerId="LiveId" clId="{F323DD7E-5FB4-48BE-AFFC-4D1D7DE9019A}" dt="2018-09-11T06:22:57.714" v="81"/>
          <ac:spMkLst>
            <pc:docMk/>
            <pc:sldMk cId="844629665" sldId="258"/>
            <ac:spMk id="7" creationId="{F6799893-CFA2-4AB9-BCA6-0A7082F08D20}"/>
          </ac:spMkLst>
        </pc:spChg>
        <pc:spChg chg="add">
          <ac:chgData name="anagha ghosh" userId="e0e9b5eef85b162e" providerId="LiveId" clId="{F323DD7E-5FB4-48BE-AFFC-4D1D7DE9019A}" dt="2018-09-11T06:22:57.714" v="81"/>
          <ac:spMkLst>
            <pc:docMk/>
            <pc:sldMk cId="844629665" sldId="258"/>
            <ac:spMk id="8" creationId="{7297919D-DCCE-43B2-A61B-A2A229DD2DA3}"/>
          </ac:spMkLst>
        </pc:spChg>
        <pc:spChg chg="add">
          <ac:chgData name="anagha ghosh" userId="e0e9b5eef85b162e" providerId="LiveId" clId="{F323DD7E-5FB4-48BE-AFFC-4D1D7DE9019A}" dt="2018-09-11T06:22:57.714" v="81"/>
          <ac:spMkLst>
            <pc:docMk/>
            <pc:sldMk cId="844629665" sldId="258"/>
            <ac:spMk id="9" creationId="{BCFE91B6-D48B-451C-BDA1-EA70CB0C18FC}"/>
          </ac:spMkLst>
        </pc:spChg>
        <pc:spChg chg="add del">
          <ac:chgData name="anagha ghosh" userId="e0e9b5eef85b162e" providerId="LiveId" clId="{F323DD7E-5FB4-48BE-AFFC-4D1D7DE9019A}" dt="2018-09-11T06:25:49.734" v="96"/>
          <ac:spMkLst>
            <pc:docMk/>
            <pc:sldMk cId="844629665" sldId="258"/>
            <ac:spMk id="10" creationId="{36202374-F725-488E-9C74-68EEC0F7B21B}"/>
          </ac:spMkLst>
        </pc:spChg>
        <pc:spChg chg="add del">
          <ac:chgData name="anagha ghosh" userId="e0e9b5eef85b162e" providerId="LiveId" clId="{F323DD7E-5FB4-48BE-AFFC-4D1D7DE9019A}" dt="2018-09-11T06:26:55.486" v="111" actId="478"/>
          <ac:spMkLst>
            <pc:docMk/>
            <pc:sldMk cId="844629665" sldId="258"/>
            <ac:spMk id="11" creationId="{A150154A-09D6-4C76-9A1C-4C6B57D7E99C}"/>
          </ac:spMkLst>
        </pc:spChg>
        <pc:spChg chg="add del">
          <ac:chgData name="anagha ghosh" userId="e0e9b5eef85b162e" providerId="LiveId" clId="{F323DD7E-5FB4-48BE-AFFC-4D1D7DE9019A}" dt="2018-09-11T06:31:34.910" v="117" actId="478"/>
          <ac:spMkLst>
            <pc:docMk/>
            <pc:sldMk cId="844629665" sldId="258"/>
            <ac:spMk id="12" creationId="{BA822667-C48C-470C-9E49-7296CC07ABAC}"/>
          </ac:spMkLst>
        </pc:spChg>
        <pc:spChg chg="add">
          <ac:chgData name="anagha ghosh" userId="e0e9b5eef85b162e" providerId="LiveId" clId="{F323DD7E-5FB4-48BE-AFFC-4D1D7DE9019A}" dt="2018-09-11T06:31:56.975" v="120"/>
          <ac:spMkLst>
            <pc:docMk/>
            <pc:sldMk cId="844629665" sldId="258"/>
            <ac:spMk id="13" creationId="{FA5B45AA-DC74-4941-B6A9-F257FC165421}"/>
          </ac:spMkLst>
        </pc:spChg>
      </pc:sldChg>
      <pc:sldChg chg="addSp delSp">
        <pc:chgData name="anagha ghosh" userId="e0e9b5eef85b162e" providerId="LiveId" clId="{F323DD7E-5FB4-48BE-AFFC-4D1D7DE9019A}" dt="2018-09-11T06:31:58.471" v="121"/>
        <pc:sldMkLst>
          <pc:docMk/>
          <pc:sldMk cId="1536553553" sldId="259"/>
        </pc:sldMkLst>
        <pc:spChg chg="del">
          <ac:chgData name="anagha ghosh" userId="e0e9b5eef85b162e" providerId="LiveId" clId="{F323DD7E-5FB4-48BE-AFFC-4D1D7DE9019A}" dt="2018-09-11T06:23:07.571" v="83" actId="478"/>
          <ac:spMkLst>
            <pc:docMk/>
            <pc:sldMk cId="1536553553" sldId="259"/>
            <ac:spMk id="12" creationId="{6F6AE6E4-4393-4BA9-A9A4-BF3A7E4311D4}"/>
          </ac:spMkLst>
        </pc:spChg>
        <pc:spChg chg="del">
          <ac:chgData name="anagha ghosh" userId="e0e9b5eef85b162e" providerId="LiveId" clId="{F323DD7E-5FB4-48BE-AFFC-4D1D7DE9019A}" dt="2018-09-11T06:23:04.036" v="82" actId="478"/>
          <ac:spMkLst>
            <pc:docMk/>
            <pc:sldMk cId="1536553553" sldId="259"/>
            <ac:spMk id="13" creationId="{B65CE3A7-9832-43CD-A4B0-C9420B800EA3}"/>
          </ac:spMkLst>
        </pc:spChg>
        <pc:spChg chg="del">
          <ac:chgData name="anagha ghosh" userId="e0e9b5eef85b162e" providerId="LiveId" clId="{F323DD7E-5FB4-48BE-AFFC-4D1D7DE9019A}" dt="2018-09-11T06:23:10.029" v="84" actId="478"/>
          <ac:spMkLst>
            <pc:docMk/>
            <pc:sldMk cId="1536553553" sldId="259"/>
            <ac:spMk id="14" creationId="{B79225E1-81BB-4EE8-AB63-ABA69A89DDB5}"/>
          </ac:spMkLst>
        </pc:spChg>
        <pc:spChg chg="add">
          <ac:chgData name="anagha ghosh" userId="e0e9b5eef85b162e" providerId="LiveId" clId="{F323DD7E-5FB4-48BE-AFFC-4D1D7DE9019A}" dt="2018-09-11T06:23:11.422" v="85"/>
          <ac:spMkLst>
            <pc:docMk/>
            <pc:sldMk cId="1536553553" sldId="259"/>
            <ac:spMk id="15" creationId="{2AE260FC-33F3-4C06-AC87-2707DE1610DD}"/>
          </ac:spMkLst>
        </pc:spChg>
        <pc:spChg chg="add">
          <ac:chgData name="anagha ghosh" userId="e0e9b5eef85b162e" providerId="LiveId" clId="{F323DD7E-5FB4-48BE-AFFC-4D1D7DE9019A}" dt="2018-09-11T06:23:11.422" v="85"/>
          <ac:spMkLst>
            <pc:docMk/>
            <pc:sldMk cId="1536553553" sldId="259"/>
            <ac:spMk id="16" creationId="{75B782D9-30F4-4512-A458-53B04BE27D67}"/>
          </ac:spMkLst>
        </pc:spChg>
        <pc:spChg chg="add">
          <ac:chgData name="anagha ghosh" userId="e0e9b5eef85b162e" providerId="LiveId" clId="{F323DD7E-5FB4-48BE-AFFC-4D1D7DE9019A}" dt="2018-09-11T06:23:11.422" v="85"/>
          <ac:spMkLst>
            <pc:docMk/>
            <pc:sldMk cId="1536553553" sldId="259"/>
            <ac:spMk id="17" creationId="{86C1E16A-EB4C-4A4F-96B9-FB3125559068}"/>
          </ac:spMkLst>
        </pc:spChg>
        <pc:spChg chg="add del">
          <ac:chgData name="anagha ghosh" userId="e0e9b5eef85b162e" providerId="LiveId" clId="{F323DD7E-5FB4-48BE-AFFC-4D1D7DE9019A}" dt="2018-09-11T06:31:40.263" v="118" actId="478"/>
          <ac:spMkLst>
            <pc:docMk/>
            <pc:sldMk cId="1536553553" sldId="259"/>
            <ac:spMk id="18" creationId="{83464EC7-4FE1-40C4-9147-24C59A95422A}"/>
          </ac:spMkLst>
        </pc:spChg>
        <pc:spChg chg="add">
          <ac:chgData name="anagha ghosh" userId="e0e9b5eef85b162e" providerId="LiveId" clId="{F323DD7E-5FB4-48BE-AFFC-4D1D7DE9019A}" dt="2018-09-11T06:31:58.471" v="121"/>
          <ac:spMkLst>
            <pc:docMk/>
            <pc:sldMk cId="1536553553" sldId="259"/>
            <ac:spMk id="19" creationId="{24A08B5D-E3EA-4D50-87F1-52C59FFEB2B3}"/>
          </ac:spMkLst>
        </pc:spChg>
      </pc:sldChg>
      <pc:sldChg chg="addSp delSp modSp">
        <pc:chgData name="anagha ghosh" userId="e0e9b5eef85b162e" providerId="LiveId" clId="{F323DD7E-5FB4-48BE-AFFC-4D1D7DE9019A}" dt="2018-09-11T06:32:00.041" v="122"/>
        <pc:sldMkLst>
          <pc:docMk/>
          <pc:sldMk cId="635377494" sldId="260"/>
        </pc:sldMkLst>
        <pc:spChg chg="del">
          <ac:chgData name="anagha ghosh" userId="e0e9b5eef85b162e" providerId="LiveId" clId="{F323DD7E-5FB4-48BE-AFFC-4D1D7DE9019A}" dt="2018-09-11T06:23:18.910" v="87" actId="478"/>
          <ac:spMkLst>
            <pc:docMk/>
            <pc:sldMk cId="635377494" sldId="260"/>
            <ac:spMk id="4" creationId="{C6D3775A-0D9A-4AE3-9FC3-61350490FA7A}"/>
          </ac:spMkLst>
        </pc:spChg>
        <pc:spChg chg="del">
          <ac:chgData name="anagha ghosh" userId="e0e9b5eef85b162e" providerId="LiveId" clId="{F323DD7E-5FB4-48BE-AFFC-4D1D7DE9019A}" dt="2018-09-11T06:23:16.050" v="86" actId="478"/>
          <ac:spMkLst>
            <pc:docMk/>
            <pc:sldMk cId="635377494" sldId="260"/>
            <ac:spMk id="5" creationId="{6FD52E47-9D62-488A-A8D3-50058A0400E5}"/>
          </ac:spMkLst>
        </pc:spChg>
        <pc:spChg chg="del">
          <ac:chgData name="anagha ghosh" userId="e0e9b5eef85b162e" providerId="LiveId" clId="{F323DD7E-5FB4-48BE-AFFC-4D1D7DE9019A}" dt="2018-09-11T06:23:23.129" v="88" actId="478"/>
          <ac:spMkLst>
            <pc:docMk/>
            <pc:sldMk cId="635377494" sldId="260"/>
            <ac:spMk id="6" creationId="{EE9C0D7D-3A8D-4770-AC6E-76470893954D}"/>
          </ac:spMkLst>
        </pc:spChg>
        <pc:spChg chg="mod">
          <ac:chgData name="anagha ghosh" userId="e0e9b5eef85b162e" providerId="LiveId" clId="{F323DD7E-5FB4-48BE-AFFC-4D1D7DE9019A}" dt="2018-09-11T06:14:18.500" v="2" actId="14838"/>
          <ac:spMkLst>
            <pc:docMk/>
            <pc:sldMk cId="635377494" sldId="260"/>
            <ac:spMk id="9" creationId="{2314DBFD-54A4-4740-ACD8-7440B2EEEA43}"/>
          </ac:spMkLst>
        </pc:spChg>
        <pc:spChg chg="add">
          <ac:chgData name="anagha ghosh" userId="e0e9b5eef85b162e" providerId="LiveId" clId="{F323DD7E-5FB4-48BE-AFFC-4D1D7DE9019A}" dt="2018-09-11T06:23:24.268" v="89"/>
          <ac:spMkLst>
            <pc:docMk/>
            <pc:sldMk cId="635377494" sldId="260"/>
            <ac:spMk id="10" creationId="{8AC6588A-B028-4A87-BD4B-B83EB1E70F7B}"/>
          </ac:spMkLst>
        </pc:spChg>
        <pc:spChg chg="add">
          <ac:chgData name="anagha ghosh" userId="e0e9b5eef85b162e" providerId="LiveId" clId="{F323DD7E-5FB4-48BE-AFFC-4D1D7DE9019A}" dt="2018-09-11T06:23:24.268" v="89"/>
          <ac:spMkLst>
            <pc:docMk/>
            <pc:sldMk cId="635377494" sldId="260"/>
            <ac:spMk id="11" creationId="{1F98B061-19D7-4525-BF6F-09383C8A6AC4}"/>
          </ac:spMkLst>
        </pc:spChg>
        <pc:spChg chg="add">
          <ac:chgData name="anagha ghosh" userId="e0e9b5eef85b162e" providerId="LiveId" clId="{F323DD7E-5FB4-48BE-AFFC-4D1D7DE9019A}" dt="2018-09-11T06:23:24.268" v="89"/>
          <ac:spMkLst>
            <pc:docMk/>
            <pc:sldMk cId="635377494" sldId="260"/>
            <ac:spMk id="12" creationId="{A2244DC6-4451-4FCF-9D20-82AC55203E43}"/>
          </ac:spMkLst>
        </pc:spChg>
        <pc:spChg chg="add del">
          <ac:chgData name="anagha ghosh" userId="e0e9b5eef85b162e" providerId="LiveId" clId="{F323DD7E-5FB4-48BE-AFFC-4D1D7DE9019A}" dt="2018-09-11T06:31:42.713" v="119" actId="478"/>
          <ac:spMkLst>
            <pc:docMk/>
            <pc:sldMk cId="635377494" sldId="260"/>
            <ac:spMk id="13" creationId="{8B939CE3-B241-4D77-89BD-D49CC7A68B5E}"/>
          </ac:spMkLst>
        </pc:spChg>
        <pc:spChg chg="add">
          <ac:chgData name="anagha ghosh" userId="e0e9b5eef85b162e" providerId="LiveId" clId="{F323DD7E-5FB4-48BE-AFFC-4D1D7DE9019A}" dt="2018-09-11T06:32:00.041" v="122"/>
          <ac:spMkLst>
            <pc:docMk/>
            <pc:sldMk cId="635377494" sldId="260"/>
            <ac:spMk id="14" creationId="{B8135F67-370E-451C-9B47-6658B0C1C42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04C775-8653-4CBD-900A-68DC6FB1DDBE}" type="datetimeFigureOut">
              <a:rPr lang="en-US" smtClean="0"/>
              <a:t>9/11/2018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60048-ED31-48B2-BC9C-935A5CC33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068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37EC1E3-1328-4908-9BBC-223B81226B63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en-US"/>
              <a:t>www.vlsisystemdesign.com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ECB4-1315-401F-A913-9873AAA3B27E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www.vlsisystemdesign.com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CF38E-35C5-47DD-AE7A-D83E60D1179C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www.vlsisystemdesign.com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B8DAA-6FA0-460E-B8EC-58AE8E20A63E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www.vlsisystemdesign.com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A179C-28ED-4C3C-B77D-224354459CE2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www.vlsisystemdesign.com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FFC6-3F5F-4B23-ABF2-A00135334F77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www.vlsisystemdesign.com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7A844-935F-4DAC-B8E6-C5B4760508F0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www.vlsisystemdesign.com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6388E-1693-4E85-AAFB-53ACADC86C12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www.vlsisystemdesign.com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61B9-5628-4A83-9AC5-AA3861D66E65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www.vlsisystemdesign.com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21E68-EBE2-455B-A05E-9471C545B0E5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www.vlsisystemdesign.com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E9537-8872-408D-A3A5-8A384F2817FD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www.vlsisystemdesign.com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CEE4-4AF3-4D20-8035-9C7F45E31F48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www.vlsisystemdesign.com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39D93-63FA-454E-AEAB-3061E21E1960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www.vlsisystemdesign.com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0912D-70AF-4717-919E-6923E49C03F6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www.vlsisystemdesign.com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0B338-EACF-4EA5-8343-B66BF5F52189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www.vlsisystemdesign.com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AB14-E5FA-420D-A699-BB478DBCB2C5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www.vlsisystemdesign.com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3845-99F0-40F2-95A9-31CF429484FE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www.vlsisystemdesign.com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12D1D-780C-4399-93EC-A027EA291152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www.vlsisystemdesign.com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FBDA1-F4CE-4BA3-A91B-94B5CC8377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Name of paper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F1EB11-989C-497D-8EBC-FA8A60848D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Author name &amp; university/organization name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A506A8-0167-4CB3-BA41-BAB095111F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25380" y="6380585"/>
            <a:ext cx="2743200" cy="365125"/>
          </a:xfrm>
        </p:spPr>
        <p:txBody>
          <a:bodyPr/>
          <a:lstStyle/>
          <a:p>
            <a:fld id="{898BB35B-B2AD-4D68-B863-CA2F11A1C3A2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5F134-CAD1-4E53-A275-51E23F062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24293" y="6380585"/>
            <a:ext cx="5124886" cy="365125"/>
          </a:xfrm>
        </p:spPr>
        <p:txBody>
          <a:bodyPr/>
          <a:lstStyle/>
          <a:p>
            <a:r>
              <a:rPr lang="en-US"/>
              <a:t>www.vlsisystemdesign.com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47DB7-3777-4F2E-97F8-00D336FEF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4780" y="6380583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1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FF5A7D-F7F5-423A-8E31-FB6A1EEE5524}"/>
              </a:ext>
            </a:extLst>
          </p:cNvPr>
          <p:cNvSpPr/>
          <p:nvPr/>
        </p:nvSpPr>
        <p:spPr>
          <a:xfrm>
            <a:off x="4573558" y="-422"/>
            <a:ext cx="30448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VSDOpen Conference 2018</a:t>
            </a:r>
            <a:endParaRPr lang="en-US" sz="2000" b="0" cap="none" spc="0" dirty="0">
              <a:ln w="0"/>
              <a:solidFill>
                <a:srgbClr val="00B0F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50094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213FA-E875-4458-82FB-293E2EAA9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19CD1-5C5B-4BE2-88CA-3543229A0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Agenda of talk for 20 mins</a:t>
            </a:r>
          </a:p>
          <a:p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6799893-CFA2-4AB9-BCA6-0A7082F08D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25380" y="6380585"/>
            <a:ext cx="2743200" cy="365125"/>
          </a:xfrm>
        </p:spPr>
        <p:txBody>
          <a:bodyPr/>
          <a:lstStyle/>
          <a:p>
            <a:fld id="{A9A62FED-E6FA-4CF8-88EA-54035B222FF8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297919D-DCCE-43B2-A61B-A2A229DD2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24293" y="6380585"/>
            <a:ext cx="5124886" cy="365125"/>
          </a:xfrm>
        </p:spPr>
        <p:txBody>
          <a:bodyPr/>
          <a:lstStyle/>
          <a:p>
            <a:r>
              <a:rPr lang="en-US"/>
              <a:t>www.vlsisystemdesign.com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CFE91B6-D48B-451C-BDA1-EA70CB0C1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4780" y="6380583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5B45AA-DC74-4941-B6A9-F257FC165421}"/>
              </a:ext>
            </a:extLst>
          </p:cNvPr>
          <p:cNvSpPr/>
          <p:nvPr/>
        </p:nvSpPr>
        <p:spPr>
          <a:xfrm>
            <a:off x="4573558" y="-422"/>
            <a:ext cx="30448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VSDOpen Conference 2018</a:t>
            </a:r>
            <a:endParaRPr lang="en-US" sz="2000" b="0" cap="none" spc="0" dirty="0">
              <a:ln w="0"/>
              <a:solidFill>
                <a:srgbClr val="00B0F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44629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D90C5-A76F-4F0C-BBD2-967A017EF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and </a:t>
            </a:r>
            <a:r>
              <a:rPr lang="en-US" dirty="0" err="1"/>
              <a:t>wip</a:t>
            </a:r>
            <a:r>
              <a:rPr lang="en-US" dirty="0"/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9C80A0-4E97-4812-A57B-A67DC10669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80F7AC7-2A7A-401D-B8A7-2749CDBD2594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DEFAB2-6837-40EF-AA7F-D3A320A49B01}"/>
              </a:ext>
            </a:extLst>
          </p:cNvPr>
          <p:cNvSpPr>
            <a:spLocks noGrp="1"/>
          </p:cNvSpPr>
          <p:nvPr>
            <p:ph type="body" sz="half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333F678-3470-41D2-81D9-4541B8E6C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C05C9E3-8F30-417B-A0BB-E6E83114BEF5}"/>
              </a:ext>
            </a:extLst>
          </p:cNvPr>
          <p:cNvSpPr>
            <a:spLocks noGrp="1"/>
          </p:cNvSpPr>
          <p:nvPr>
            <p:ph type="pic" idx="21"/>
          </p:nvPr>
        </p:nvSpPr>
        <p:spPr/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8CCA49B-95E9-4421-A0FC-C418B7760CD4}"/>
              </a:ext>
            </a:extLst>
          </p:cNvPr>
          <p:cNvSpPr>
            <a:spLocks noGrp="1"/>
          </p:cNvSpPr>
          <p:nvPr>
            <p:ph type="body" sz="half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499008A-F14E-4B48-BF3B-BAE5A6505A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A40BA1DB-F47E-4205-9CDF-1D8028B73FC2}"/>
              </a:ext>
            </a:extLst>
          </p:cNvPr>
          <p:cNvSpPr>
            <a:spLocks noGrp="1"/>
          </p:cNvSpPr>
          <p:nvPr>
            <p:ph type="pic" idx="22"/>
          </p:nvPr>
        </p:nvSpPr>
        <p:spPr/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B046D0D-307B-4437-A817-87B0F95EBCF3}"/>
              </a:ext>
            </a:extLst>
          </p:cNvPr>
          <p:cNvSpPr>
            <a:spLocks noGrp="1"/>
          </p:cNvSpPr>
          <p:nvPr>
            <p:ph type="body" sz="half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2AE260FC-33F3-4C06-AC87-2707DE1610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25380" y="6380585"/>
            <a:ext cx="2743200" cy="365125"/>
          </a:xfrm>
        </p:spPr>
        <p:txBody>
          <a:bodyPr/>
          <a:lstStyle/>
          <a:p>
            <a:fld id="{A24798A3-6BB8-4776-9B30-3EA52C6BAEBD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75B782D9-30F4-4512-A458-53B04BE27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24293" y="6380585"/>
            <a:ext cx="5124886" cy="365125"/>
          </a:xfrm>
        </p:spPr>
        <p:txBody>
          <a:bodyPr/>
          <a:lstStyle/>
          <a:p>
            <a:r>
              <a:rPr lang="en-US"/>
              <a:t>www.vlsisystemdesign.com</a:t>
            </a:r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86C1E16A-EB4C-4A4F-96B9-FB3125559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4780" y="6380583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4A08B5D-E3EA-4D50-87F1-52C59FFEB2B3}"/>
              </a:ext>
            </a:extLst>
          </p:cNvPr>
          <p:cNvSpPr/>
          <p:nvPr/>
        </p:nvSpPr>
        <p:spPr>
          <a:xfrm>
            <a:off x="4573558" y="-422"/>
            <a:ext cx="30448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VSDOpen Conference 2018</a:t>
            </a:r>
            <a:endParaRPr lang="en-US" sz="2000" b="0" cap="none" spc="0" dirty="0">
              <a:ln w="0"/>
              <a:solidFill>
                <a:srgbClr val="00B0F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6553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465F77C4-02A1-473D-ADC6-517AA7BCA3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6048" y="694976"/>
            <a:ext cx="9899904" cy="2383536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314DBFD-54A4-4740-ACD8-7440B2EEEA43}"/>
              </a:ext>
            </a:extLst>
          </p:cNvPr>
          <p:cNvSpPr/>
          <p:nvPr/>
        </p:nvSpPr>
        <p:spPr>
          <a:xfrm>
            <a:off x="5105985" y="3557563"/>
            <a:ext cx="19800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Above"/>
              <a:lightRig rig="threePt" dir="t"/>
            </a:scene3d>
          </a:bodyPr>
          <a:lstStyle/>
          <a:p>
            <a:pPr algn="ctr"/>
            <a:r>
              <a:rPr 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  <a:reflection blurRad="6350" stA="53000" endA="300" endPos="35500" dir="5400000" sy="-90000" algn="bl" rotWithShape="0"/>
                </a:effectLst>
              </a:rPr>
              <a:t>Q &amp; A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8AC6588A-B028-4A87-BD4B-B83EB1E70F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25380" y="6380585"/>
            <a:ext cx="2743200" cy="365125"/>
          </a:xfrm>
        </p:spPr>
        <p:txBody>
          <a:bodyPr/>
          <a:lstStyle/>
          <a:p>
            <a:fld id="{AACE0A83-D994-49E8-9D87-B80D5E239434}" type="datetime1">
              <a:rPr lang="en-US" smtClean="0"/>
              <a:t>9/11/2018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F98B061-19D7-4525-BF6F-09383C8A6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24293" y="6380585"/>
            <a:ext cx="5124886" cy="365125"/>
          </a:xfrm>
        </p:spPr>
        <p:txBody>
          <a:bodyPr/>
          <a:lstStyle/>
          <a:p>
            <a:r>
              <a:rPr lang="en-US"/>
              <a:t>www.vlsisystemdesign.com</a:t>
            </a:r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A2244DC6-4451-4FCF-9D20-82AC55203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44780" y="6380583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8135F67-370E-451C-9B47-6658B0C1C42A}"/>
              </a:ext>
            </a:extLst>
          </p:cNvPr>
          <p:cNvSpPr/>
          <p:nvPr/>
        </p:nvSpPr>
        <p:spPr>
          <a:xfrm>
            <a:off x="4573558" y="-422"/>
            <a:ext cx="30448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VSDOpen Conference 2018</a:t>
            </a:r>
            <a:endParaRPr lang="en-US" sz="2000" b="0" cap="none" spc="0" dirty="0">
              <a:ln w="0"/>
              <a:solidFill>
                <a:srgbClr val="00B0F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53774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27</TotalTime>
  <Words>63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Trebuchet MS</vt:lpstr>
      <vt:lpstr>Tw Cen MT</vt:lpstr>
      <vt:lpstr>Circuit</vt:lpstr>
      <vt:lpstr>Name of paper</vt:lpstr>
      <vt:lpstr>Abstract</vt:lpstr>
      <vt:lpstr>Results and wip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paper</dc:title>
  <dc:creator>anagha ghosh</dc:creator>
  <cp:lastModifiedBy>anagha ghosh</cp:lastModifiedBy>
  <cp:revision>2</cp:revision>
  <dcterms:created xsi:type="dcterms:W3CDTF">2018-09-11T06:04:11Z</dcterms:created>
  <dcterms:modified xsi:type="dcterms:W3CDTF">2018-09-11T06:32:04Z</dcterms:modified>
</cp:coreProperties>
</file>